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1.5974709081062244E-2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2.8885481304665621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0.10414949120558514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5.4434826408924248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6.3171226500991029</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1">
                  <c:v>7.4251464098548876</c:v>
                </c:pt>
                <c:pt idx="2">
                  <c:v>7.884909738620026</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1">
                  <c:v>7.1633963401533984</c:v>
                </c:pt>
                <c:pt idx="2">
                  <c:v>7.3563580923921528</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1">
                  <c:v>6.3827623486331984</c:v>
                </c:pt>
                <c:pt idx="2">
                  <c:v>6.564994435559985</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1">
                  <c:v>2.3667257986008869</c:v>
                </c:pt>
                <c:pt idx="2">
                  <c:v>3.0954593801977861</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1">
                  <c:v>7.9533636548774682</c:v>
                </c:pt>
                <c:pt idx="2">
                  <c:v>7.4209549591648738</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8.5233181725612646</c:v>
                </c:pt>
                <c:pt idx="1">
                  <c:v>8.6463812276629977</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1">
                  <c:v>7.04663634512253</c:v>
                </c:pt>
                <c:pt idx="2">
                  <c:v>6.6811691119400773</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1">
                  <c:v>7.4444638541939616</c:v>
                </c:pt>
                <c:pt idx="2">
                  <c:v>7.4776950349560733</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1">
                  <c:v>5.3417616626727282</c:v>
                </c:pt>
                <c:pt idx="2">
                  <c:v>5.3466740927036289</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8.8056453256470721</c:v>
                </c:pt>
                <c:pt idx="1">
                  <c:v>7.6892300665984727</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8.972755387386222E-2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1.2059519215350107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0.11551421202623402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0.41433755319836774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0.11572826651547441</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5.5758303140395071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1">
                  <c:v>7.3333915625818848</c:v>
                </c:pt>
                <c:pt idx="2">
                  <c:v>6.424450226697183</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1">
                  <c:v>7.6347418135032088</c:v>
                </c:pt>
                <c:pt idx="2">
                  <c:v>8.2204000221618934</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2">
                  <c:v>6.4997043386024052</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2">
                  <c:v>5.4532735426008969</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1">
                  <c:v>8.9389400521285829</c:v>
                </c:pt>
                <c:pt idx="2">
                  <c:v>9.2064476797430377</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1">
                  <c:v>9.3871756505237034</c:v>
                </c:pt>
                <c:pt idx="2">
                  <c:v>8.9926187867045257</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1">
                  <c:v>8.1921900660559839</c:v>
                </c:pt>
                <c:pt idx="2">
                  <c:v>7.7266300293226289</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2">
                  <c:v>2.9466176577980092</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0.14109054091630568</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0.13205599518868105</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1.3786457818007793</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0.13205599518868016</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0.34815579054296109</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5.6365837345240788</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7.4981105995179931E-2</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0.20082693579958466</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2.0966046071326199</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0.20082693579958555</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0.27025276201123649</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5.4362130815846808</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0.48538092401048427</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0.15988713178163305</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1.6691988840039169</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8.2139149757008312E-2</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5.7310080932990486</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0.26021210309424525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0.12245926712137756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1.2784573075844117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0.12245926712137845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0.21977028611830285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9.2059780270482001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6.5867142461829618</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0.20467964068331757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0.11733295086071927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1.2249392959346155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0.11733295086071749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0.27522481820085076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7.5155883152595617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7.1527932338414146E-2</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1.8557554174292008</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0.17775677531562817</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0.28969666803496885</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5.6594858486613253</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0.3633804068959634</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0.16450503263574845</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1.7174091112200536</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0.16450503263574845</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0.21670930417023104</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5.5134378262602048</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0.19498564140954944</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0.12985478000394846</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1.3556654087784707</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0.12985478000394757</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0.40713351008260013</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6.7597437846799533</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0.19866615086489237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0.16163992802484728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1.661023547891431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7.4853154560537627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8.6377947504232697</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8.1372035607113702E-2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1.3886691544313994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8.6377947504232697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0.44214344847045517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0.14658932089890975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1.5009775976939483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7.5397969309695201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6.5031534414924401</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3.6447921823613241</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4.385850290163118E-2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0.1629244371544547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1.7009079195104033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0.16292443715445515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0.25163074757025239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3.838136965559785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0.11063803446451015</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0.16846031307685694</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1.7587016756975888</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0.16846031307685738</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1.6565884023457933E-2</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2.9010616389616519</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8.8805709909439035E-2</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0.4622549529977491</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0.12887322483461783</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1.345418112607869</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0.12887322483461894</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0.46225495299774888</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2.8199128771058124E-2</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1.816829264839936</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0.14758405256564799</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0.18150730585812402</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1.8949104221265554</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0.18150730585812358</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2.4463596845052393E-3</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4.0035772453109946</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0.39750241574098677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0.14599667649644488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1.5241845091634971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0.14599667649644488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0.22858850133687891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5.6643557971342533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4.1046177539398467</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0.28825468609611304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0.16351063732172211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1.7070277657675854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0.163510637321723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0.54332717135838049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4.0335335402647567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0.28344537869993491</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0.21830806147628712</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2.2791050694621098</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0.21830806147628579</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2.4839681414145609E-2</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4.1757019676149367</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7.6206339155060894</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0.2046635288363241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0.11255479416430436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1.1750560205491762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0.11255479416430436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0.34331588612072572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6.9577082559676668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0.34287375839810252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9.9135579520161166E-2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1.034961330885193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9.9135579520160277E-2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0.22978935954770741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7.884909738620026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0.10057498077962634</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1.2080161827843474</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0.11571194089699333</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0.20095971848322236</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7.3563580923921528</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6.564994435559985</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1.5512341096875382E-2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0.38693379403288208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0.10787424885581309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1.126191794151433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0.10787424885581309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0.38693379403288208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2.5234046529174492E-3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6.564994435559985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3.0954593801977861</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0.24770622126225583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0.17532432471367398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1.8303609795846207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0.17532432471367443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0.62887025279211706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9.8467679800469554E-2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3.0954593801977861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7.4425011084900801</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0.47098824070835654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0.14479161539171326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1.5116038428599508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0.14479161539171237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0.1617087934230419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7.4209549591648738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0.23448537942488645</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0.11680798361693956</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1.2194587126775911</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0.11680798361693867</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0.18542740066982777</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6.3255439642467666</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0.21796021313637581</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0.16225218033807121</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1.6938896540929829</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0.16225218033807032</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0.1244540328974999</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8.6463812276629977</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0.11899636539459379</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0.18048305250209218</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1.867047784626263</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6.6811691119400773</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0.15607196533780066</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0.48620669258420524</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0.13555079075551912</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1.4151309497751168</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0.13555079075551824</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0.45468184043122406</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7.4776950349560733</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0.5352266022593728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0.15208729033838075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1.5877696502225138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0.15208729033838075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0.43053647390326333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5.3466740927036289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0.17085984780244257</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0.15852341043487428</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1.6336189073159648</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9.0821322245128258</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0.28276285352962116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0.18587033680563625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1.9404598438174077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0.18587033680563625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6.9699239584672945E-2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6.3965451952593124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0.43555955492747334</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0.20658789530409738</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2.1567482038597037</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0.20658789530409649</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5.5671211562465572E-2</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7.6892300665984727</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0.34033379338604419</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0.19980331701941179</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1.9810418352006405</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6.424450226697183</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6.8703068073989906</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1.6403249577270183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8.4975332538239456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0.38440854949538039</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0.13951567472854531</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1.4565237737580841</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0.13951567472854531</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0.1503887997231983</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6.2348845128215276</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pt idx="0">
                  <c:v>7.38170592626859</c:v>
                </c:pt>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0.34534715380927672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0.23626938649481044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2.4552368572584884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8.2204000221618934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0.22618054233027607</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0.12154588615305073</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1.2689217403626287</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0.12154588615305162</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0.14202110465362594</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7.2432795241166703</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pt idx="0">
                  <c:v>6.492449279147043</c:v>
                </c:pt>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pt idx="0">
                  <c:v>5.5874411578844212</c:v>
                </c:pt>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6.4997043386024052</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5.4532735426008969</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9.0995332332237808</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0.11311944647021477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8.3804778178134143E-2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0.87490994835148328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8.3804778178134143E-2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0.17047102681999426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9.2064476797430377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2.9252726293448106E-2</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1.1785766212432947</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8.9926187867045257</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0.11030401379685806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0.12644369735259797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1.3200541917190849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0.12644369735259886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0.13537324746169865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5.1697079500338177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7.7266300293226289</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1.6981262797973073E-2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1.2632362526807341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0.12100129178089425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4.7646964396163227E-2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7.7266300293226289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2.9466176577980092</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1">
                  <c:v>5.5144192122907247</c:v>
                </c:pt>
                <c:pt idx="2">
                  <c:v>5.4434826408924248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1">
                  <c:v>6.3277478799298352</c:v>
                </c:pt>
                <c:pt idx="2">
                  <c:v>6.9577082559676668</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6.6771907342742569</c:v>
                </c:pt>
                <c:pt idx="1">
                  <c:v>7.2432795241166703</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1">
                  <c:v>5.463535410478956</c:v>
                </c:pt>
                <c:pt idx="2">
                  <c:v>6.2348845128215276</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1">
                  <c:v>6.1430763439221119</c:v>
                </c:pt>
                <c:pt idx="2">
                  <c:v>6.3255439642467666</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1">
                  <c:v>3.9771795255551692</c:v>
                </c:pt>
                <c:pt idx="2">
                  <c:v>5.1697079500338177</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0.17978914373823063</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0.13988325534176038</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1.4603612630076874</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0.13988325534176127</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6.0678859136602981E-2</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7.0877964417681918</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6.4433812250854547</c:v>
                </c:pt>
                <c:pt idx="1">
                  <c:v>5.7310080932990486</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1">
                  <c:v>5.3797688069259602</c:v>
                </c:pt>
                <c:pt idx="2">
                  <c:v>5.4362130815846808</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1">
                  <c:v>5.4842850221300097</c:v>
                </c:pt>
                <c:pt idx="2">
                  <c:v>5.6365837345240788</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7.7720937205173426</c:v>
                </c:pt>
                <c:pt idx="1">
                  <c:v>8.6377947504232697</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1">
                  <c:v>7.3931086989461399</c:v>
                </c:pt>
                <c:pt idx="2">
                  <c:v>7.5397969309695201</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1">
                  <c:v>4.6601844089909639</c:v>
                </c:pt>
                <c:pt idx="2">
                  <c:v>3.838136965559785</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1">
                  <c:v>4.2735074758913294</c:v>
                </c:pt>
                <c:pt idx="2">
                  <c:v>4.0035772453109946</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1">
                  <c:v>2.1886069071800049</c:v>
                </c:pt>
                <c:pt idx="2">
                  <c:v>1.816829264839936</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1">
                  <c:v>5.600011471913529</c:v>
                </c:pt>
                <c:pt idx="2">
                  <c:v>5.6643557971342533</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1">
                  <c:v>5.0627974959654303</c:v>
                </c:pt>
                <c:pt idx="2">
                  <c:v>4.0335335402647567</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87285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RT2 | Pennine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87285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RT2 | Pennine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87285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RT2 | Pennine Care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87285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RT2 | Pennine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384400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RT2 | Pennine Care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Pennine Care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354807905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47983527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218773449"/>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713800641"/>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399897110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272030151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210226942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36867100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377021668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425328713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52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134167054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23566421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198797987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287916428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74573937"/>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Q19. Have you been given a diagnosis for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60179387"/>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54918772"/>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mental health team tell you who to contact if you had any questions or concerns about your care or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698998581"/>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Q26. Would you know who to contact out of office hours within the NHS if you had a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Q32_2. In the last 12 months, did your NHS mental health team give you any help or advice with finding support for…Finding or keeping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379547766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171342687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1455295225"/>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375519807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153582634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312698017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46658298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1898309993"/>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1828488727"/>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738594971"/>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273850502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120987485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345225918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330556509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29756057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116026423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266983085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3233338307"/>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3455311804"/>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2075489485"/>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192718175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243680706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323913478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111681763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403048059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43325660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606254901"/>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2174275097"/>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3089939471"/>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66387920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357391591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325644706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193740663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272037150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324774326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160044414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166296445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143227858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379546036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427977256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261729558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250757484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24119155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129644167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151909451"/>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98110923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320238945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187152908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174781481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1999151754"/>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1908595584"/>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4167291526"/>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35436594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114030282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403626418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140780818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281468860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5095263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112828694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346882809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336666970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30691015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162237012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184881761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305011507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77525968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255017037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379773855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184516954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175634814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338998249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375749562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1969319443"/>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618086301"/>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1278346422"/>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415180736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362642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285723669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44007373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2735140165"/>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2745370663"/>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4029338146"/>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420845180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165787062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3145530848"/>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330206219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88053212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1954292187"/>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1057315307"/>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3465860124"/>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204911065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380827131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4161888803"/>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1938921785"/>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3458924963"/>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2083098711"/>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1045951453"/>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1164450142"/>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178091324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2503357828"/>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624267810"/>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822930267"/>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350232306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1161939453"/>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244874667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2178416328"/>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33437592"/>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2034851905"/>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224363449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2064551584"/>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1148723109"/>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81176869"/>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2426568394"/>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179968829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3534990935"/>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62089658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4205858261"/>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120989366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184434164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3012993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25202928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6571836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235948617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211308920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148902885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136322713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1424905889"/>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182582069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245828766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144462578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1914956544"/>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101629127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150;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140</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83697671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72443297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2174413125"/>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249423790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335918155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324125763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282566183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233156180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291015474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299320621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138;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112032942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3815350113"/>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228737235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357118157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97130108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296745309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412579044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2408325502"/>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45</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54413123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160652653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119</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292413179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140180090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176288507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79736680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101</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327169320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22435069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353447771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100891802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119501374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309952134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401594191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14566412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51355824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189752280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142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189407246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258935653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169543164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335154855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50</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46423205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57298396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3072797629"/>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118140378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50</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147160054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297116077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235571324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253900506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60411131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250361101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32;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387457710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3720249212"/>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19169329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402131622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12723</Words>
  <Application>Microsoft Office PowerPoint</Application>
  <PresentationFormat>Widescreen</PresentationFormat>
  <Paragraphs>1577</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Pennine Care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2026-03-19T12:23:05Z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